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18D07-CE64-3A53-51E2-CCEC92FDBA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3F5F3B-523F-D55D-E47C-E47D014B05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8FED30-4698-B144-DA99-69A5C4B41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306A-3EA0-4BEE-ADB0-91253CF300AE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F26AA8-78FA-DB6E-FB64-B528755E7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A6B309-46AD-EE5B-182A-B32A8FD49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3BA8F-BD58-4365-9FD1-96E10D2F2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917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D69BA-0437-C31C-9614-F0CF4CC08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471D8D-2FC0-2AB8-4ED7-676EA7DEF7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9E18D0-93D4-3100-DE37-4FA73E3CE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306A-3EA0-4BEE-ADB0-91253CF300AE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511E3F-8DDA-60F4-8613-DB44D8DF9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AFB09B-0CAB-8E69-7EB7-4DB105290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3BA8F-BD58-4365-9FD1-96E10D2F2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127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B4101B-9738-1A4C-36FB-17ADD88259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550B8F-50B4-9F7E-1FF2-297222B70C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272EE7-FD52-B6AE-29BA-64295FA54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306A-3EA0-4BEE-ADB0-91253CF300AE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96BBAF-E103-12F6-B0A6-46F6951EC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035B5A-C28D-0CA6-C8EA-2035AE993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3BA8F-BD58-4365-9FD1-96E10D2F2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890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F402D-74BE-ED60-2470-D62946F48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906106-ED16-757E-F25D-B68BC85AE9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EBC92B-BC39-863C-5C83-260105DE6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306A-3EA0-4BEE-ADB0-91253CF300AE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F607EE-22F3-1E7C-3B03-017B8B595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E76EB4-540D-2E81-7C07-326BC9BD2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3BA8F-BD58-4365-9FD1-96E10D2F2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971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65097-415F-7119-6EE4-5EFC2A66F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EF0CA8-C3D6-08FC-6F40-CDC3A3C472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CE092F-106B-DC43-D3D7-31F69712E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306A-3EA0-4BEE-ADB0-91253CF300AE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84FB20-346E-E240-0875-D53A01C7C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18016B-2F13-C4D5-4B08-BF6165BF4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3BA8F-BD58-4365-9FD1-96E10D2F2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19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ED3F4-00F3-5E05-6564-1B6E5809E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B8A8FE-B2C5-3FF0-E5EF-513A02DA1B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8B1143-32D1-23BB-AF5D-BD7AD16E32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A84454-85AD-5A54-2337-15B20ED93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306A-3EA0-4BEE-ADB0-91253CF300AE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7B3F33-4ADC-6630-5D06-F139E1EE6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54251B-DAC2-7565-FD41-9C5D939DF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3BA8F-BD58-4365-9FD1-96E10D2F2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231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AB8EE-ED99-5648-32E0-AC5B06FB6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4D54BC-0D62-1433-0194-EF93EF71DF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AB9581-5FA2-4AEE-3ECB-153697D786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BB52BE-D007-B36E-FE0D-2D09C5A244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E62DEE-8D78-129B-7FF9-085C795F6C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648F26-E135-1F2F-8155-AE3568859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306A-3EA0-4BEE-ADB0-91253CF300AE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443948-FC19-05E0-916B-519873431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BDE308-05D7-B0F7-C60F-75406B27C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3BA8F-BD58-4365-9FD1-96E10D2F2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06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329CB-C18D-DE13-74D9-7C7767B8D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65E63A-299B-9993-ECA3-DFA11AE88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306A-3EA0-4BEE-ADB0-91253CF300AE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6EE86B-CEBE-DBC9-B02D-08F32C549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98F773-F5E0-3D2E-7B44-0875D442F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3BA8F-BD58-4365-9FD1-96E10D2F2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095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65EB5F-CACC-793E-827E-388D0188C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306A-3EA0-4BEE-ADB0-91253CF300AE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EA2011-D2A2-F2F1-79E6-ABA60893C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EA0A72-C77B-1AA6-AC72-439EB27A2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3BA8F-BD58-4365-9FD1-96E10D2F2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940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738363-CE92-2147-512B-A6088916C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10C80-53BA-5766-2900-BF4CB6A0E3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544E8D-4C32-7AB8-4A50-1BDB9E2CC2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1BF6B6-8EF7-7DEC-D2D8-339354C11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306A-3EA0-4BEE-ADB0-91253CF300AE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1E746E-847B-73CD-0495-0F584C158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203600-495D-CDD3-0951-3D3281ACD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3BA8F-BD58-4365-9FD1-96E10D2F2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185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2E409-0E5D-AFF2-FF7A-62949A101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B4E748-E648-F855-7412-286F228E0F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71A41F-6613-C9C1-5B4C-57C3C415F1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ACB935-21FC-5247-9A2D-FACE70A8A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306A-3EA0-4BEE-ADB0-91253CF300AE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4A3F59-11DD-7696-C613-8BD4ADAFF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8519BA-C406-6143-1D03-281D775B5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3BA8F-BD58-4365-9FD1-96E10D2F2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72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DF4A56-8818-0716-2D08-1B61CAB8F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84D349-D0BF-4ED6-9932-CEA580CE23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7FD8D7-B15F-61F3-BD20-DC1C5C2DFA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C306A-3EA0-4BEE-ADB0-91253CF300AE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149650-C4EE-B1FC-6723-3E45D738C3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563CF6-B1A4-351F-73F7-3028FC44D7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3BA8F-BD58-4365-9FD1-96E10D2F2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866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684C468-EB3E-54AA-2073-A5AA0544F9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415" y="1400058"/>
            <a:ext cx="11703170" cy="405788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E2E3DA9-C55A-187E-9F38-6FB1423B3E31}"/>
              </a:ext>
            </a:extLst>
          </p:cNvPr>
          <p:cNvSpPr txBox="1"/>
          <p:nvPr/>
        </p:nvSpPr>
        <p:spPr>
          <a:xfrm>
            <a:off x="2639683" y="1011869"/>
            <a:ext cx="6641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Overload Salary goes to step 7 and Intersession Salary goes to step 14</a:t>
            </a:r>
          </a:p>
        </p:txBody>
      </p:sp>
    </p:spTree>
    <p:extLst>
      <p:ext uri="{BB962C8B-B14F-4D97-AF65-F5344CB8AC3E}">
        <p14:creationId xmlns:p14="http://schemas.microsoft.com/office/powerpoint/2010/main" val="547893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Jesus E. Gutierrez</dc:creator>
  <cp:lastModifiedBy>Jesus E. Gutierrez</cp:lastModifiedBy>
  <cp:revision>2</cp:revision>
  <dcterms:created xsi:type="dcterms:W3CDTF">2023-08-23T00:52:17Z</dcterms:created>
  <dcterms:modified xsi:type="dcterms:W3CDTF">2023-08-23T00:56:15Z</dcterms:modified>
</cp:coreProperties>
</file>